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44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59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2f798cf-0a79-4070-8fe1-449f64af468c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EFAA9E-ABF3-4C8C-9F46-1E9EAEEE76C4}"/>
              </a:ext>
            </a:extLst>
          </p:cNvPr>
          <p:cNvSpPr/>
          <p:nvPr/>
        </p:nvSpPr>
        <p:spPr>
          <a:xfrm>
            <a:off x="8123274" y="4688958"/>
            <a:ext cx="1020726" cy="4545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2fb624f-68b4-4274-ac88-a66ecb177fdf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9a79e68-36a5-46e4-92ad-5ab624c1e38f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868e53a-a5ab-4c27-bb97-b98038745615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5328fb2-84ce-4e29-89ae-8c935d7be5cb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9eabab4-75c2-472a-b5e4-fe99e226f52e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9cf625b-8855-412c-b6b5-2e8e331ccf01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B2BB25-B9CC-43F1-B4DA-F83CABA209C0}"/>
              </a:ext>
            </a:extLst>
          </p:cNvPr>
          <p:cNvSpPr/>
          <p:nvPr/>
        </p:nvSpPr>
        <p:spPr>
          <a:xfrm>
            <a:off x="3147237" y="4688958"/>
            <a:ext cx="5996763" cy="454543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448a324-1df9-4691-8fe1-59e8adfe9b05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9A9398-B6CE-4E30-BE0E-312E57667E33}"/>
              </a:ext>
            </a:extLst>
          </p:cNvPr>
          <p:cNvSpPr/>
          <p:nvPr/>
        </p:nvSpPr>
        <p:spPr>
          <a:xfrm>
            <a:off x="3264195" y="4688958"/>
            <a:ext cx="5879805" cy="454543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fe8b1ed-eaab-4e8c-b992-780a5a0291a9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0633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70FCE3-44AE-4825-911A-601A60B082DE}"/>
              </a:ext>
            </a:extLst>
          </p:cNvPr>
          <p:cNvSpPr/>
          <p:nvPr/>
        </p:nvSpPr>
        <p:spPr>
          <a:xfrm>
            <a:off x="3147237" y="4688958"/>
            <a:ext cx="5996763" cy="454543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b3185ee-6678-4a6c-91f2-e2424d23d8fb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0E8701-57C3-4FF3-91C3-7891DC7D282B}"/>
              </a:ext>
            </a:extLst>
          </p:cNvPr>
          <p:cNvSpPr/>
          <p:nvPr/>
        </p:nvSpPr>
        <p:spPr>
          <a:xfrm>
            <a:off x="3147237" y="4688958"/>
            <a:ext cx="5996763" cy="454543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5a58793-8289-4b43-9a9c-f617a3389faa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4AC429-64CD-47EB-9B26-2AEA933A2B37}"/>
              </a:ext>
            </a:extLst>
          </p:cNvPr>
          <p:cNvSpPr/>
          <p:nvPr/>
        </p:nvSpPr>
        <p:spPr>
          <a:xfrm>
            <a:off x="3147237" y="4688958"/>
            <a:ext cx="5996763" cy="454543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2f323c2-3d52-49b2-87a8-fd65b664a7a7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811B7-1E12-476A-A186-E08A91798C54}"/>
              </a:ext>
            </a:extLst>
          </p:cNvPr>
          <p:cNvSpPr/>
          <p:nvPr/>
        </p:nvSpPr>
        <p:spPr>
          <a:xfrm>
            <a:off x="8123274" y="4688958"/>
            <a:ext cx="1020726" cy="454543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6a0c43b-8ad9-473e-932a-a95d7ace3c74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E82C8D-D5FF-45FC-9CEA-4A588BEF4C32}"/>
              </a:ext>
            </a:extLst>
          </p:cNvPr>
          <p:cNvSpPr/>
          <p:nvPr/>
        </p:nvSpPr>
        <p:spPr>
          <a:xfrm>
            <a:off x="3147237" y="4688958"/>
            <a:ext cx="5996763" cy="454543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de6ec90-f8c8-4cb8-9b94-bd43b532cb59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A6DD22-FD43-4C1D-8241-AA4816B7C69A}"/>
              </a:ext>
            </a:extLst>
          </p:cNvPr>
          <p:cNvSpPr/>
          <p:nvPr/>
        </p:nvSpPr>
        <p:spPr>
          <a:xfrm>
            <a:off x="3147237" y="4688958"/>
            <a:ext cx="5996763" cy="454543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2088ae9-1049-49f3-b638-322aa6192cd5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667DB3-13CE-4796-B0AE-ED4A7FA0E2D2}"/>
              </a:ext>
            </a:extLst>
          </p:cNvPr>
          <p:cNvSpPr/>
          <p:nvPr/>
        </p:nvSpPr>
        <p:spPr>
          <a:xfrm>
            <a:off x="8123274" y="4688958"/>
            <a:ext cx="1020726" cy="454543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7c0bd49-aa05-4bad-97cc-6410afb1bf3a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0a0283d-348a-42fd-8b29-53fa16fb1e55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48ab7a4-361b-4970-bcb7-c8f89e883681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d5b9e70-bfbf-41f7-924f-63b282b7cc2c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010ec67-19fb-482d-ae5b-e76dfadf152f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192a10e-a208-440a-a496-f37cc9fc9ae9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21</Words>
  <Application>Microsoft Office PowerPoint</Application>
  <PresentationFormat>On-screen Show (16:9)</PresentationFormat>
  <Paragraphs>21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Sharath Patil</cp:lastModifiedBy>
  <cp:revision>2</cp:revision>
  <dcterms:created xsi:type="dcterms:W3CDTF">2023-04-30T15:56:10Z</dcterms:created>
  <dcterms:modified xsi:type="dcterms:W3CDTF">2023-05-05T12:58:28Z</dcterms:modified>
</cp:coreProperties>
</file>